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Starost i </a:t>
            </a:r>
            <a:r>
              <a:rPr lang="hr-HR"/>
              <a:t>građa Zemlje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435151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Euroazijske i Afričke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435151" y="5286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Euroazijske i Australske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435151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Euroazijske i Sjevernoameričke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dodiru koje dvije </a:t>
            </a:r>
            <a:r>
              <a:rPr lang="hr-HR" sz="2800" dirty="0" err="1"/>
              <a:t>litosferne</a:t>
            </a:r>
            <a:r>
              <a:rPr lang="hr-HR" sz="2800" dirty="0"/>
              <a:t> ploče su nastali planinski lanci u Europi?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B631FF4-C713-4F2C-A623-F5A879E2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137" y="2583190"/>
            <a:ext cx="5434885" cy="3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095787" y="281702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Divergentna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095787" y="548764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Transformna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095787" y="4153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Konvergentna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tip granice </a:t>
            </a:r>
            <a:r>
              <a:rPr lang="hr-HR" sz="2800" dirty="0" err="1"/>
              <a:t>litosfernih</a:t>
            </a:r>
            <a:r>
              <a:rPr lang="hr-HR" sz="2800" dirty="0"/>
              <a:t> ploča je prikazan na slici?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EE92C0-3766-4766-9029-60657F50C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96" y="3399899"/>
            <a:ext cx="6252117" cy="23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972479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Jezgra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6657601" y="271751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Kora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4458984" y="414479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Plašt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vanjski dio građe Zemlje?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Ruđeru Boškoviću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Andrija Mohorovičić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Lavoslav Ružička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Nikola Tesla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Po kojem hrvatskom znanstveniku je naziv dobila granica između Zemljine kore i plašta?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Metamorfne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Sedimentne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4458984" y="468141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Vulkanske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nazivamo vrstu stijena nastalih taloženjem drugih stijena i organskih ostataka?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131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Starost i građa Zemlje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2021-08-15T14:32:58Z</dcterms:modified>
</cp:coreProperties>
</file>